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75031-C76A-4F96-A56C-D6190A8980E8}" type="datetimeFigureOut">
              <a:rPr lang="en-US" smtClean="0"/>
              <a:t>8/21/2018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49A79-3E05-406E-9EDC-821BF53DD7F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20141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BE57DD-42B7-45A6-8D88-B41605C382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ACF133-6F23-4345-B17E-3C6568198FE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3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72.png"/><Relationship Id="rId4" Type="http://schemas.openxmlformats.org/officeDocument/2006/relationships/image" Target="../media/image71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164072"/>
              </p:ext>
            </p:extLst>
          </p:nvPr>
        </p:nvGraphicFramePr>
        <p:xfrm>
          <a:off x="928662" y="3723390"/>
          <a:ext cx="7543800" cy="28575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TIRUVANNAMALAI/MAZHAIYUR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325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383 cents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688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Ground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floor -964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/ First floor – 192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2013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814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27.64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RESB </a:t>
            </a:r>
            <a:r>
              <a:rPr lang="en-US" b="1" dirty="0"/>
              <a:t>- </a:t>
            </a:r>
            <a:r>
              <a:rPr lang="en-US" b="1" dirty="0" smtClean="0"/>
              <a:t>051</a:t>
            </a:r>
            <a:endParaRPr lang="en-US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714356"/>
            <a:ext cx="257176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 descr="C:\Users\3135137\Desktop\STRESSED ASSETS PHOTOS_EVRs\TIRUVANNAMALAI ZONE- STRESSED ASSET EXPO\STRESSED ASSET EXPO - PICTURES\RAJESH 2.jpg"/>
          <p:cNvPicPr/>
          <p:nvPr/>
        </p:nvPicPr>
        <p:blipFill>
          <a:blip r:embed="rId5"/>
          <a:srcRect l="962" t="9574" b="50316"/>
          <a:stretch>
            <a:fillRect/>
          </a:stretch>
        </p:blipFill>
        <p:spPr bwMode="auto">
          <a:xfrm>
            <a:off x="2071670" y="642918"/>
            <a:ext cx="2571768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1671" y="642918"/>
            <a:ext cx="2571767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1" y="642918"/>
            <a:ext cx="2571769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6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117846"/>
              </p:ext>
            </p:extLst>
          </p:nvPr>
        </p:nvGraphicFramePr>
        <p:xfrm>
          <a:off x="928662" y="3723390"/>
          <a:ext cx="7543800" cy="27774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KOLATHUR, CHENNAI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325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2740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688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767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( G1,Ground Floor)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2015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014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35.00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060</a:t>
            </a:r>
            <a:endParaRPr lang="en-US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785794"/>
            <a:ext cx="4071966" cy="2714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4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812158"/>
              </p:ext>
            </p:extLst>
          </p:nvPr>
        </p:nvGraphicFramePr>
        <p:xfrm>
          <a:off x="928662" y="3723390"/>
          <a:ext cx="7543800" cy="27774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MYLAPORE, THIRUVALLUR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325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1750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688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726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( S1,2</a:t>
                      </a:r>
                      <a:r>
                        <a:rPr lang="en-US" sz="2000" b="1" baseline="30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Floor)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014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05.80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061</a:t>
            </a:r>
            <a:endParaRPr lang="en-US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785794"/>
            <a:ext cx="378621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4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728616"/>
              </p:ext>
            </p:extLst>
          </p:nvPr>
        </p:nvGraphicFramePr>
        <p:xfrm>
          <a:off x="928662" y="3723390"/>
          <a:ext cx="7543800" cy="27774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MYLAPORE, THIRUVALLUR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325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1750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688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726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( F1,1</a:t>
                      </a:r>
                      <a:r>
                        <a:rPr lang="en-US" sz="2000" b="1" baseline="30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Floor)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014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05.80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062</a:t>
            </a:r>
            <a:endParaRPr lang="en-US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785794"/>
            <a:ext cx="378621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5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074707"/>
              </p:ext>
            </p:extLst>
          </p:nvPr>
        </p:nvGraphicFramePr>
        <p:xfrm>
          <a:off x="928662" y="3723390"/>
          <a:ext cx="7543800" cy="27774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AMBATTUR, CHENNAI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325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2430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688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618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( G-4,Ground Floor)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2001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014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26.00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063</a:t>
            </a:r>
            <a:endParaRPr lang="en-US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785794"/>
            <a:ext cx="392909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7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617640"/>
              </p:ext>
            </p:extLst>
          </p:nvPr>
        </p:nvGraphicFramePr>
        <p:xfrm>
          <a:off x="928662" y="3723390"/>
          <a:ext cx="7543800" cy="27774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MYLAPORE, THIRUVALLUR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325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1750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688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726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( F-2,First Floor)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014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5.80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064</a:t>
            </a:r>
            <a:endParaRPr lang="en-US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785794"/>
            <a:ext cx="221457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785794"/>
            <a:ext cx="192882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685672"/>
              </p:ext>
            </p:extLst>
          </p:nvPr>
        </p:nvGraphicFramePr>
        <p:xfrm>
          <a:off x="928662" y="3723390"/>
          <a:ext cx="7543800" cy="27774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SEVVAPET, THIRUVALLUR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325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1800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688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830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( S-2, 2</a:t>
                      </a:r>
                      <a:r>
                        <a:rPr lang="en-US" sz="2000" b="1" baseline="30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Floor)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2012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014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10.00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45920" cy="1160108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065</a:t>
            </a:r>
            <a:endParaRPr lang="en-US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6051" y="785794"/>
            <a:ext cx="3714775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6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037170"/>
              </p:ext>
            </p:extLst>
          </p:nvPr>
        </p:nvGraphicFramePr>
        <p:xfrm>
          <a:off x="838200" y="3505200"/>
          <a:ext cx="7543800" cy="2733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OKKIAM THURAIPAKKAM, CHENNAI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1739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Ground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floor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1739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56.65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066</a:t>
            </a:r>
            <a:endParaRPr lang="en-US" b="1" dirty="0"/>
          </a:p>
        </p:txBody>
      </p:sp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38200"/>
            <a:ext cx="6210300" cy="259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5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005151"/>
              </p:ext>
            </p:extLst>
          </p:nvPr>
        </p:nvGraphicFramePr>
        <p:xfrm>
          <a:off x="838200" y="3505200"/>
          <a:ext cx="7543800" cy="2733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SEVAPPET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VILLAGE TIRUVALLUR DISTRICT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2361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Build up – 920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 UDS– 368sq.ft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19.09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067</a:t>
            </a:r>
            <a:endParaRPr lang="en-US" b="1" dirty="0"/>
          </a:p>
        </p:txBody>
      </p:sp>
      <p:pic>
        <p:nvPicPr>
          <p:cNvPr id="11" name="Pictur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57262"/>
            <a:ext cx="3048000" cy="2197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936870"/>
            <a:ext cx="3048000" cy="2218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3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831199"/>
              </p:ext>
            </p:extLst>
          </p:nvPr>
        </p:nvGraphicFramePr>
        <p:xfrm>
          <a:off x="838200" y="3505200"/>
          <a:ext cx="7543800" cy="2733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MADAMBAKKAM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4969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Build up – 892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 UDS– 403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35.98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068</a:t>
            </a:r>
            <a:endParaRPr lang="en-US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805590"/>
            <a:ext cx="3290887" cy="2547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228" y="943748"/>
            <a:ext cx="3065679" cy="229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5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579241"/>
              </p:ext>
            </p:extLst>
          </p:nvPr>
        </p:nvGraphicFramePr>
        <p:xfrm>
          <a:off x="955532" y="3200400"/>
          <a:ext cx="7622816" cy="304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5952"/>
                <a:gridCol w="5216864"/>
              </a:tblGrid>
              <a:tr h="5264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VANIYAMBADI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VELLORE DISTRICT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2632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2240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897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Ground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floor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1760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(Actual)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1431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(Plan)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First floor – 1570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ft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(Actual)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805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(Plan)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264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2001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264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99.40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069</a:t>
            </a:r>
            <a:endParaRPr lang="en-US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886" y="838200"/>
            <a:ext cx="3074114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491" y="957263"/>
            <a:ext cx="3264525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0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166134"/>
              </p:ext>
            </p:extLst>
          </p:nvPr>
        </p:nvGraphicFramePr>
        <p:xfrm>
          <a:off x="928662" y="3723390"/>
          <a:ext cx="7543800" cy="28575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POZHICHALUR,CHENNAI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325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2907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688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450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(UDS),Flat no.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B,1</a:t>
                      </a:r>
                      <a:r>
                        <a:rPr lang="en-US" sz="2000" b="1" baseline="30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Floor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2015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814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29.61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052</a:t>
            </a:r>
            <a:endParaRPr lang="en-US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714356"/>
            <a:ext cx="257176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 descr="C:\Users\3135137\Desktop\STRESSED ASSETS PHOTOS_EVRs\TIRUVANNAMALAI ZONE- STRESSED ASSET EXPO\STRESSED ASSET EXPO - PICTURES\RAJESH 2.jpg"/>
          <p:cNvPicPr/>
          <p:nvPr/>
        </p:nvPicPr>
        <p:blipFill>
          <a:blip r:embed="rId5"/>
          <a:srcRect l="962" t="9574" b="50316"/>
          <a:stretch>
            <a:fillRect/>
          </a:stretch>
        </p:blipFill>
        <p:spPr bwMode="auto">
          <a:xfrm>
            <a:off x="2071670" y="642918"/>
            <a:ext cx="2571768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1" y="642918"/>
            <a:ext cx="2571769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6" descr="C:\Users\3135137\AppData\Local\Temp\ARCDF56\Manimaran-001.jpg"/>
          <p:cNvPicPr/>
          <p:nvPr/>
        </p:nvPicPr>
        <p:blipFill>
          <a:blip r:embed="rId7"/>
          <a:srcRect l="17629" t="14233" r="20834" b="55570"/>
          <a:stretch>
            <a:fillRect/>
          </a:stretch>
        </p:blipFill>
        <p:spPr bwMode="auto">
          <a:xfrm>
            <a:off x="2071670" y="642918"/>
            <a:ext cx="500066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0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652539"/>
              </p:ext>
            </p:extLst>
          </p:nvPr>
        </p:nvGraphicFramePr>
        <p:xfrm>
          <a:off x="838200" y="3505200"/>
          <a:ext cx="7543800" cy="2733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KOLAPAKKAM CHENNAI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1032.50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Ground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floor 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707sq.ft.   First floor – 618sq.ft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41.85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070</a:t>
            </a:r>
            <a:endParaRPr lang="en-US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6" y="682363"/>
            <a:ext cx="5953124" cy="267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1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/>
          </a:bodyPr>
          <a:lstStyle/>
          <a:p>
            <a:pPr marL="182880"/>
            <a:r>
              <a:rPr lang="en-US" sz="2000" b="1" dirty="0" smtClean="0"/>
              <a:t>RESIDENTIAL  BUILDING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451693"/>
              </p:ext>
            </p:extLst>
          </p:nvPr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72655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AVINASHI,TIRRUPUR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1614 </a:t>
                      </a: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800.25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27.15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071</a:t>
            </a:r>
            <a:endParaRPr lang="en-US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t="53883"/>
          <a:stretch>
            <a:fillRect/>
          </a:stretch>
        </p:blipFill>
        <p:spPr bwMode="auto">
          <a:xfrm>
            <a:off x="2133600" y="990600"/>
            <a:ext cx="3016054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14334" t="48159" b="18009"/>
          <a:stretch>
            <a:fillRect/>
          </a:stretch>
        </p:blipFill>
        <p:spPr bwMode="auto">
          <a:xfrm>
            <a:off x="5257800" y="990600"/>
            <a:ext cx="2895600" cy="197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7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/>
          </a:bodyPr>
          <a:lstStyle/>
          <a:p>
            <a:pPr marL="182880"/>
            <a:r>
              <a:rPr lang="en-US" sz="2000" b="1" dirty="0" smtClean="0"/>
              <a:t>RESIDENTIAL  BUILDING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498340"/>
              </p:ext>
            </p:extLst>
          </p:nvPr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72655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AVINASHI,TIRRUPUR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-----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46.87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072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7793" t="6857" r="13416" b="55428"/>
          <a:stretch>
            <a:fillRect/>
          </a:stretch>
        </p:blipFill>
        <p:spPr bwMode="auto">
          <a:xfrm>
            <a:off x="1828800" y="1066800"/>
            <a:ext cx="2971800" cy="2155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7793" t="57143" r="17745" b="5143"/>
          <a:stretch>
            <a:fillRect/>
          </a:stretch>
        </p:blipFill>
        <p:spPr bwMode="auto">
          <a:xfrm>
            <a:off x="5257800" y="1066800"/>
            <a:ext cx="2743200" cy="210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1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/>
          </a:bodyPr>
          <a:lstStyle/>
          <a:p>
            <a:pPr marL="182880"/>
            <a:r>
              <a:rPr lang="en-US" sz="2000" b="1" dirty="0" smtClean="0"/>
              <a:t>RESIDENTIAL  BUILDING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932272"/>
              </p:ext>
            </p:extLst>
          </p:nvPr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72655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PARAMATI,NAMAKKAL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6.62 Acre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Ground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Floor 1458.44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1</a:t>
                      </a:r>
                      <a:r>
                        <a:rPr lang="en-US" sz="2000" b="1" baseline="30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Floor 288.75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2006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109.70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073</a:t>
            </a:r>
            <a:endParaRPr 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17647" t="15189" r="15686"/>
          <a:stretch>
            <a:fillRect/>
          </a:stretch>
        </p:blipFill>
        <p:spPr bwMode="auto">
          <a:xfrm>
            <a:off x="2057400" y="1219200"/>
            <a:ext cx="3048000" cy="182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1219200"/>
            <a:ext cx="2819400" cy="1808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9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/>
          </a:bodyPr>
          <a:lstStyle/>
          <a:p>
            <a:pPr marL="182880"/>
            <a:r>
              <a:rPr lang="en-US" sz="2000" b="1" dirty="0" smtClean="0"/>
              <a:t>RESIDENTIAL  BUILDING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914383"/>
              </p:ext>
            </p:extLst>
          </p:nvPr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72655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RASIPURAM,NAMAKKAL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0.79 Acre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Residential 930.00 Godown1620sq.ft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2003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22.00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074</a:t>
            </a:r>
            <a:endParaRPr lang="en-US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30232" t="44800" r="17548" b="29600"/>
          <a:stretch>
            <a:fillRect/>
          </a:stretch>
        </p:blipFill>
        <p:spPr bwMode="auto">
          <a:xfrm>
            <a:off x="3048000" y="838200"/>
            <a:ext cx="4343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2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460899"/>
              </p:ext>
            </p:extLst>
          </p:nvPr>
        </p:nvGraphicFramePr>
        <p:xfrm>
          <a:off x="838200" y="3786191"/>
          <a:ext cx="7543800" cy="28575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CHAMARAJAMOHALLA,MYSORE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325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33.66 sq.mt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688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35.72 sq.mt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2003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814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14.50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RESB </a:t>
            </a:r>
            <a:r>
              <a:rPr lang="en-US" b="1" dirty="0"/>
              <a:t>- </a:t>
            </a:r>
            <a:r>
              <a:rPr lang="en-US" b="1" dirty="0" smtClean="0"/>
              <a:t>075</a:t>
            </a:r>
            <a:endParaRPr lang="en-US" b="1" dirty="0"/>
          </a:p>
        </p:txBody>
      </p:sp>
      <p:pic>
        <p:nvPicPr>
          <p:cNvPr id="9" name="Picture 8"/>
          <p:cNvPicPr/>
          <p:nvPr/>
        </p:nvPicPr>
        <p:blipFill>
          <a:blip r:embed="rId4"/>
          <a:srcRect l="49529" t="6243" r="2691" b="48879"/>
          <a:stretch>
            <a:fillRect/>
          </a:stretch>
        </p:blipFill>
        <p:spPr bwMode="auto">
          <a:xfrm>
            <a:off x="3428992" y="785795"/>
            <a:ext cx="2500329" cy="278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8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877955"/>
              </p:ext>
            </p:extLst>
          </p:nvPr>
        </p:nvGraphicFramePr>
        <p:xfrm>
          <a:off x="838200" y="3786191"/>
          <a:ext cx="7543800" cy="28575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YESHWANTPUR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HOBLI,BANGALORE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325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600 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688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600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814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60.21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RESB </a:t>
            </a:r>
            <a:r>
              <a:rPr lang="en-US" b="1" dirty="0"/>
              <a:t>- </a:t>
            </a:r>
            <a:r>
              <a:rPr lang="en-US" b="1" dirty="0" smtClean="0"/>
              <a:t>076</a:t>
            </a:r>
            <a:endParaRPr lang="en-US" b="1" dirty="0"/>
          </a:p>
        </p:txBody>
      </p:sp>
      <p:pic>
        <p:nvPicPr>
          <p:cNvPr id="10" name="Picture 9"/>
          <p:cNvPicPr/>
          <p:nvPr/>
        </p:nvPicPr>
        <p:blipFill>
          <a:blip r:embed="rId4"/>
          <a:srcRect l="17788" t="1169" r="1282" b="3117"/>
          <a:stretch>
            <a:fillRect/>
          </a:stretch>
        </p:blipFill>
        <p:spPr bwMode="auto">
          <a:xfrm>
            <a:off x="1928794" y="714356"/>
            <a:ext cx="278608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714356"/>
            <a:ext cx="260030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1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770245"/>
              </p:ext>
            </p:extLst>
          </p:nvPr>
        </p:nvGraphicFramePr>
        <p:xfrm>
          <a:off x="838200" y="3786191"/>
          <a:ext cx="7448576" cy="26432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50958"/>
                <a:gridCol w="5097618"/>
              </a:tblGrid>
              <a:tr h="6213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NAZARBAD MOHALLAH, MYSORE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217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32.40 sq.mt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96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18.88 sq.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mt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213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2014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190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RESB </a:t>
            </a:r>
            <a:r>
              <a:rPr lang="en-US" b="1" dirty="0"/>
              <a:t>- </a:t>
            </a:r>
            <a:r>
              <a:rPr lang="en-US" b="1" dirty="0" smtClean="0"/>
              <a:t>077</a:t>
            </a:r>
            <a:endParaRPr lang="en-US" b="1" dirty="0"/>
          </a:p>
        </p:txBody>
      </p:sp>
      <p:pic>
        <p:nvPicPr>
          <p:cNvPr id="10" name="Picture 9"/>
          <p:cNvPicPr/>
          <p:nvPr/>
        </p:nvPicPr>
        <p:blipFill>
          <a:blip r:embed="rId4"/>
          <a:srcRect l="2404" t="10194" b="6019"/>
          <a:stretch>
            <a:fillRect/>
          </a:stretch>
        </p:blipFill>
        <p:spPr bwMode="auto">
          <a:xfrm>
            <a:off x="2000232" y="714356"/>
            <a:ext cx="242889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714356"/>
            <a:ext cx="245745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3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</a:t>
            </a:r>
            <a:r>
              <a:rPr lang="en-US" sz="2000" dirty="0" smtClean="0">
                <a:solidFill>
                  <a:schemeClr val="tx1"/>
                </a:solidFill>
                <a:effectLst/>
              </a:rPr>
              <a:t>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100082"/>
              </p:ext>
            </p:extLst>
          </p:nvPr>
        </p:nvGraphicFramePr>
        <p:xfrm>
          <a:off x="838200" y="3786191"/>
          <a:ext cx="7448576" cy="26432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50958"/>
                <a:gridCol w="5097618"/>
              </a:tblGrid>
              <a:tr h="6213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UTTARAHALLI HOBLI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, BANGALORE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217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96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213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190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137.73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078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714356"/>
            <a:ext cx="2500330" cy="278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714356"/>
            <a:ext cx="250033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2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067322"/>
              </p:ext>
            </p:extLst>
          </p:nvPr>
        </p:nvGraphicFramePr>
        <p:xfrm>
          <a:off x="838200" y="3786191"/>
          <a:ext cx="7448576" cy="26432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50958"/>
                <a:gridCol w="5097618"/>
              </a:tblGrid>
              <a:tr h="6213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YESHVANTHAPURA HOBLI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, BANGALURU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217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1200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96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213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190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24.30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RESB </a:t>
            </a:r>
            <a:r>
              <a:rPr lang="en-US" b="1" dirty="0"/>
              <a:t>- </a:t>
            </a:r>
            <a:r>
              <a:rPr lang="en-US" b="1" dirty="0" smtClean="0"/>
              <a:t>079</a:t>
            </a:r>
            <a:endParaRPr 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714356"/>
            <a:ext cx="264320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714357"/>
            <a:ext cx="2357454" cy="278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9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</a:t>
            </a:r>
            <a:r>
              <a:rPr lang="en-US" sz="2000" dirty="0" smtClean="0">
                <a:solidFill>
                  <a:schemeClr val="tx1"/>
                </a:solidFill>
                <a:effectLst/>
              </a:rPr>
              <a:t>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240517"/>
              </p:ext>
            </p:extLst>
          </p:nvPr>
        </p:nvGraphicFramePr>
        <p:xfrm>
          <a:off x="928662" y="3723390"/>
          <a:ext cx="7543800" cy="28575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POZHICHALUR, CHENNAI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325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1660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688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1660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(GF+FF+SF)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2000(GF),2003(FF+SF)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814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68.79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053</a:t>
            </a:r>
            <a:endParaRPr lang="en-US" b="1" dirty="0"/>
          </a:p>
        </p:txBody>
      </p:sp>
      <p:pic>
        <p:nvPicPr>
          <p:cNvPr id="14" name="Picture 13" descr="C:\Users\3135137\AppData\Local\Temp\ARC3F05\Karthikeyan-001.jpg"/>
          <p:cNvPicPr/>
          <p:nvPr/>
        </p:nvPicPr>
        <p:blipFill>
          <a:blip r:embed="rId4"/>
          <a:srcRect l="50962" t="13490" r="16506" b="56064"/>
          <a:stretch>
            <a:fillRect/>
          </a:stretch>
        </p:blipFill>
        <p:spPr bwMode="auto">
          <a:xfrm>
            <a:off x="3286116" y="642918"/>
            <a:ext cx="2571768" cy="285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5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</a:t>
            </a:r>
            <a:r>
              <a:rPr lang="en-US" sz="2000" dirty="0" smtClean="0">
                <a:solidFill>
                  <a:schemeClr val="tx1"/>
                </a:solidFill>
                <a:effectLst/>
              </a:rPr>
              <a:t>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416602"/>
              </p:ext>
            </p:extLst>
          </p:nvPr>
        </p:nvGraphicFramePr>
        <p:xfrm>
          <a:off x="838200" y="3786191"/>
          <a:ext cx="7448576" cy="26432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50958"/>
                <a:gridCol w="5097618"/>
              </a:tblGrid>
              <a:tr h="6213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NAGADEVANAHALLI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, BANGALURU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217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55.75 sq.mt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96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213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190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76.23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080</a:t>
            </a:r>
            <a:endParaRPr lang="en-US" b="1" dirty="0"/>
          </a:p>
        </p:txBody>
      </p:sp>
      <p:pic>
        <p:nvPicPr>
          <p:cNvPr id="13" name="Picture 12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714356"/>
            <a:ext cx="2505075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714356"/>
            <a:ext cx="2357454" cy="277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1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482785"/>
              </p:ext>
            </p:extLst>
          </p:nvPr>
        </p:nvGraphicFramePr>
        <p:xfrm>
          <a:off x="838200" y="3786191"/>
          <a:ext cx="7448576" cy="26432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50958"/>
                <a:gridCol w="5097618"/>
              </a:tblGrid>
              <a:tr h="6213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YESHVANTHAPURA HOBLI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, BANGALURU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217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1200 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96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1600 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213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2006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190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59.29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RESB </a:t>
            </a:r>
            <a:r>
              <a:rPr lang="en-US" b="1" dirty="0"/>
              <a:t>- </a:t>
            </a:r>
            <a:r>
              <a:rPr lang="en-US" b="1" dirty="0" smtClean="0"/>
              <a:t>081</a:t>
            </a:r>
            <a:endParaRPr lang="en-US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714356"/>
            <a:ext cx="485778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9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419162"/>
              </p:ext>
            </p:extLst>
          </p:nvPr>
        </p:nvGraphicFramePr>
        <p:xfrm>
          <a:off x="838200" y="3786191"/>
          <a:ext cx="7448576" cy="26432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50958"/>
                <a:gridCol w="5097618"/>
              </a:tblGrid>
              <a:tr h="6213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THALASSERY, KANNUR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217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 cents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96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2000 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213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1984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190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121.94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RESB </a:t>
            </a:r>
            <a:r>
              <a:rPr lang="en-US" b="1" dirty="0"/>
              <a:t>- </a:t>
            </a:r>
            <a:r>
              <a:rPr lang="en-US" b="1" dirty="0" smtClean="0"/>
              <a:t>082</a:t>
            </a:r>
            <a:endParaRPr lang="en-US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785794"/>
            <a:ext cx="485778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5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8860" y="223017"/>
            <a:ext cx="4214842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HOUSE</a:t>
            </a:r>
            <a:r>
              <a:rPr lang="en-US" sz="2000" b="1" dirty="0" smtClean="0">
                <a:solidFill>
                  <a:schemeClr val="tx1"/>
                </a:solidFill>
              </a:rPr>
              <a:t> PROPERTY</a:t>
            </a: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011982"/>
              </p:ext>
            </p:extLst>
          </p:nvPr>
        </p:nvGraphicFramePr>
        <p:xfrm>
          <a:off x="838200" y="3505200"/>
          <a:ext cx="7543800" cy="2733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South Main Street,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Thanjavur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1817.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Ground floor 1260 sq ft First floor– 1260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82.00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083</a:t>
            </a:r>
            <a:endParaRPr lang="en-US" b="1" dirty="0"/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22031" y="642918"/>
            <a:ext cx="3450035" cy="2665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 flipV="1">
            <a:off x="5679290" y="321446"/>
            <a:ext cx="2714644" cy="3357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6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3614597"/>
              </p:ext>
            </p:extLst>
          </p:nvPr>
        </p:nvGraphicFramePr>
        <p:xfrm>
          <a:off x="838200" y="3505200"/>
          <a:ext cx="7543800" cy="2733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MADIPAKKAM RAM NAGAR CHENNAI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4608.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First floor– 1080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47.35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084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9998" y="823914"/>
            <a:ext cx="3879690" cy="2319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0166" y="617509"/>
            <a:ext cx="3500462" cy="2525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2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 </a:t>
            </a:r>
            <a:r>
              <a:rPr lang="en-US" sz="2000" b="1" dirty="0" err="1" smtClean="0">
                <a:solidFill>
                  <a:schemeClr val="tx1"/>
                </a:solidFill>
                <a:effectLst/>
              </a:rPr>
              <a:t>mahendran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535928"/>
              </p:ext>
            </p:extLst>
          </p:nvPr>
        </p:nvGraphicFramePr>
        <p:xfrm>
          <a:off x="838200" y="3505200"/>
          <a:ext cx="7543800" cy="2733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Thiruvengada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nagar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thiruninravur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village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2400.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Second floor– 1372sqft with 677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sqft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UDS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2015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45.61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085</a:t>
            </a:r>
            <a:endParaRPr lang="en-US" b="1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1792" y="714356"/>
            <a:ext cx="317929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43042" y="571480"/>
            <a:ext cx="3643338" cy="2862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</a:t>
            </a:r>
            <a:br>
              <a:rPr lang="en-US" sz="2000" b="1" dirty="0" smtClean="0">
                <a:solidFill>
                  <a:schemeClr val="tx1"/>
                </a:solidFill>
                <a:effectLst/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603209"/>
              </p:ext>
            </p:extLst>
          </p:nvPr>
        </p:nvGraphicFramePr>
        <p:xfrm>
          <a:off x="838200" y="3505200"/>
          <a:ext cx="7543800" cy="2733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RAMANAJUR STREET KOLATHUR CHENNAI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1355.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FIRST FLOOR – 661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31.39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086</a:t>
            </a:r>
            <a:endParaRPr lang="en-US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3742" y="928670"/>
            <a:ext cx="3528785" cy="251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14480" y="767708"/>
            <a:ext cx="2857520" cy="268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2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971800" y="223017"/>
            <a:ext cx="3200400" cy="4572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 fontScale="25000" lnSpcReduction="20000"/>
          </a:bodyPr>
          <a:lstStyle/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RESIDENTIAL  BUILDING</a:t>
            </a: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6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6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6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6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6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480374"/>
              </p:ext>
            </p:extLst>
          </p:nvPr>
        </p:nvGraphicFramePr>
        <p:xfrm>
          <a:off x="838200" y="3505200"/>
          <a:ext cx="7543800" cy="2733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CHENNAI , NOMBAL AMBATTUR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2310 SQ FT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FIRST FLOOR 910 </a:t>
                      </a:r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uds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410 </a:t>
                      </a:r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UNDER CONSTRUCTION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29.00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0" name="Flowchart: Alternate Process 9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087</a:t>
            </a:r>
            <a:endParaRPr lang="en-US" b="1" dirty="0"/>
          </a:p>
        </p:txBody>
      </p:sp>
      <p:pic>
        <p:nvPicPr>
          <p:cNvPr id="11" name="Content Placeholder 10" descr="C:\Users\HARICH~1.MS\AppData\Local\Temp\msohtmlclip1\01\clip_image001.jpg"/>
          <p:cNvPicPr>
            <a:picLocks noGrp="1"/>
          </p:cNvPicPr>
          <p:nvPr>
            <p:ph sz="quarter" idx="4294967295"/>
          </p:nvPr>
        </p:nvPicPr>
        <p:blipFill>
          <a:blip r:embed="rId3"/>
          <a:srcRect l="50900" t="12999" r="7414" b="50721"/>
          <a:stretch>
            <a:fillRect/>
          </a:stretch>
        </p:blipFill>
        <p:spPr bwMode="auto">
          <a:xfrm rot="16200000">
            <a:off x="2245519" y="421479"/>
            <a:ext cx="2519363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C:\Users\HARICH~1.MS\AppData\Local\Temp\msohtmlclip1\01\clip_image001.jpg"/>
          <p:cNvPicPr/>
          <p:nvPr/>
        </p:nvPicPr>
        <p:blipFill>
          <a:blip r:embed="rId3"/>
          <a:srcRect l="7466" t="12658" r="50774" b="50408"/>
          <a:stretch>
            <a:fillRect/>
          </a:stretch>
        </p:blipFill>
        <p:spPr bwMode="auto">
          <a:xfrm rot="16200000">
            <a:off x="5823666" y="296152"/>
            <a:ext cx="2568766" cy="3500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7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971800" y="223017"/>
            <a:ext cx="3200400" cy="45720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RESIDENTIAL  BUILDING</a:t>
            </a:r>
            <a:r>
              <a:rPr kumimoji="0" lang="en-US" sz="6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6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6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352463"/>
              </p:ext>
            </p:extLst>
          </p:nvPr>
        </p:nvGraphicFramePr>
        <p:xfrm>
          <a:off x="1071538" y="3505200"/>
          <a:ext cx="7072362" cy="27982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4965"/>
                <a:gridCol w="4767397"/>
              </a:tblGrid>
              <a:tr h="5088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CHENNAI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AVADI 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34540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3381.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088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Ground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floor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1885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 First floor –120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(AS PER PLAN 964 SQ. FT.)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088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240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73.00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8" name="Flowchart: Alternate Process 7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088</a:t>
            </a:r>
            <a:endParaRPr lang="en-US" b="1" dirty="0"/>
          </a:p>
        </p:txBody>
      </p:sp>
      <p:pic>
        <p:nvPicPr>
          <p:cNvPr id="1026" name="Picture 1" descr="WhatsApp Image 2018-08-06 at 12.15.4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767897"/>
            <a:ext cx="3571900" cy="2677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0" descr="WhatsApp Image 2018-08-06 at 12.15.3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785794"/>
            <a:ext cx="3500462" cy="2633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1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971800" y="223017"/>
            <a:ext cx="3200400" cy="45720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RESIDENTIAL  BUILDING</a:t>
            </a: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6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6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6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6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6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107778"/>
              </p:ext>
            </p:extLst>
          </p:nvPr>
        </p:nvGraphicFramePr>
        <p:xfrm>
          <a:off x="838200" y="3505200"/>
          <a:ext cx="7543800" cy="21964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33734"/>
                <a:gridCol w="4310066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CHENNAI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,SATYA NAGAR KOLATHUR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1040.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GF 989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., FF 749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2001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88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123.00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8" name="Flowchart: Alternate Process 7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089</a:t>
            </a:r>
            <a:endParaRPr lang="en-US" b="1" dirty="0"/>
          </a:p>
        </p:txBody>
      </p:sp>
      <p:pic>
        <p:nvPicPr>
          <p:cNvPr id="2050" name="Picture 2" descr="WhatsApp Image 2018-08-06 at 12.17.14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830" y="788652"/>
            <a:ext cx="3567698" cy="2426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1" descr="WhatsApp Image 2018-08-06 at 12.17.09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571480"/>
            <a:ext cx="3143272" cy="2574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1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07"/>
              </p:ext>
            </p:extLst>
          </p:nvPr>
        </p:nvGraphicFramePr>
        <p:xfrm>
          <a:off x="928662" y="3723390"/>
          <a:ext cx="7543800" cy="28575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DEVRAJNAGAR,MAMBALAM, CHENNAI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325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7709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(undivided share)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688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930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(2</a:t>
                      </a:r>
                      <a:r>
                        <a:rPr lang="en-US" sz="2000" b="1" baseline="30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Floor)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2010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814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50.22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054</a:t>
            </a:r>
            <a:endParaRPr lang="en-US" b="1" dirty="0"/>
          </a:p>
        </p:txBody>
      </p:sp>
      <p:pic>
        <p:nvPicPr>
          <p:cNvPr id="14" name="Picture 13" descr="C:\Users\3135137\AppData\Local\Temp\ARC3F05\Karthikeyan-001.jpg"/>
          <p:cNvPicPr/>
          <p:nvPr/>
        </p:nvPicPr>
        <p:blipFill>
          <a:blip r:embed="rId4"/>
          <a:srcRect l="50962" t="13490" r="16506" b="56064"/>
          <a:stretch>
            <a:fillRect/>
          </a:stretch>
        </p:blipFill>
        <p:spPr bwMode="auto">
          <a:xfrm>
            <a:off x="3286116" y="642918"/>
            <a:ext cx="2571768" cy="285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Users\3135137\AppData\Local\Temp\ARC9DDA\Sathyanarayanan-001.jpg"/>
          <p:cNvPicPr/>
          <p:nvPr/>
        </p:nvPicPr>
        <p:blipFill>
          <a:blip r:embed="rId5"/>
          <a:srcRect l="50961" t="13861" r="16827" b="54951"/>
          <a:stretch>
            <a:fillRect/>
          </a:stretch>
        </p:blipFill>
        <p:spPr bwMode="auto">
          <a:xfrm>
            <a:off x="3286116" y="642918"/>
            <a:ext cx="2571767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1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428860" y="223017"/>
            <a:ext cx="4357718" cy="45720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RESIDENTIAL BUILDING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6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775888"/>
              </p:ext>
            </p:extLst>
          </p:nvPr>
        </p:nvGraphicFramePr>
        <p:xfrm>
          <a:off x="838200" y="3505200"/>
          <a:ext cx="7543800" cy="23816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33734"/>
                <a:gridCol w="4310066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MAHA LAKSHMI NAGAR , MADIPAKKAM 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2400.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2570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2001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88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143.00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8" name="Flowchart: Alternate Process 7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090</a:t>
            </a:r>
            <a:endParaRPr lang="en-US" b="1" dirty="0"/>
          </a:p>
        </p:txBody>
      </p:sp>
      <p:pic>
        <p:nvPicPr>
          <p:cNvPr id="3074" name="Picture 1" descr="WhatsApp Image 2018-08-06 at 12.17.23 (1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785794"/>
            <a:ext cx="3281683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0" descr="WhatsApp Image 2018-08-06 at 12.17.21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785794"/>
            <a:ext cx="3643338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9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/>
          </a:bodyPr>
          <a:lstStyle/>
          <a:p>
            <a:pPr marL="182880"/>
            <a:r>
              <a:rPr lang="en-US" sz="2000" b="1" dirty="0" smtClean="0"/>
              <a:t>RESIDENTIAL  BUILDING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614016"/>
              </p:ext>
            </p:extLst>
          </p:nvPr>
        </p:nvGraphicFramePr>
        <p:xfrm>
          <a:off x="838200" y="3505200"/>
          <a:ext cx="7543800" cy="2837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CUDDALORE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3150 </a:t>
                      </a:r>
                      <a:r>
                        <a:rPr lang="en-US" sz="18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57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----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2009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Rs.11.55 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091</a:t>
            </a:r>
            <a:endParaRPr lang="en-US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762000"/>
            <a:ext cx="4495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57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0"/>
            <a:ext cx="6324600" cy="761999"/>
          </a:xfrm>
        </p:spPr>
        <p:txBody>
          <a:bodyPr>
            <a:normAutofit fontScale="90000"/>
          </a:bodyPr>
          <a:lstStyle/>
          <a:p>
            <a:pPr marL="182880"/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 smtClean="0"/>
              <a:t> </a:t>
            </a:r>
            <a:r>
              <a:rPr lang="en-US" sz="2700" b="1" dirty="0" smtClean="0"/>
              <a:t>  RESIDENTIAL BUILDING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7353432"/>
              </p:ext>
            </p:extLst>
          </p:nvPr>
        </p:nvGraphicFramePr>
        <p:xfrm>
          <a:off x="838200" y="3505200"/>
          <a:ext cx="754380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CHENGALPATTU,KANCHIPURAM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2328.25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Ground Floor 594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18.53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092</a:t>
            </a:r>
            <a:endParaRPr lang="en-US" b="1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762000"/>
            <a:ext cx="3262312" cy="2497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762000"/>
            <a:ext cx="35718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3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0"/>
            <a:ext cx="6324600" cy="761999"/>
          </a:xfrm>
        </p:spPr>
        <p:txBody>
          <a:bodyPr>
            <a:normAutofit fontScale="90000"/>
          </a:bodyPr>
          <a:lstStyle/>
          <a:p>
            <a:pPr marL="182880"/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 smtClean="0"/>
              <a:t> </a:t>
            </a:r>
            <a:r>
              <a:rPr lang="en-US" sz="2700" b="1" dirty="0" smtClean="0"/>
              <a:t>  RESIDENTIAL BUILDING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167956"/>
              </p:ext>
            </p:extLst>
          </p:nvPr>
        </p:nvGraphicFramePr>
        <p:xfrm>
          <a:off x="838200" y="3505200"/>
          <a:ext cx="754380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KANCHIPURAM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2362.00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------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23.60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093</a:t>
            </a:r>
            <a:endParaRPr lang="en-US" b="1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7620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838200"/>
            <a:ext cx="3486150" cy="2435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7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sz="2000" dirty="0" smtClean="0">
                <a:solidFill>
                  <a:schemeClr val="tx1"/>
                </a:solidFill>
                <a:effectLst/>
              </a:rPr>
              <a:t>RESIDENTIAL  BUILDING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14375" y="3571875"/>
          <a:ext cx="7596214" cy="28872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1980"/>
                <a:gridCol w="5114234"/>
              </a:tblGrid>
              <a:tr h="6439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AVADI, CHENNAI 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370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840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726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486.62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 each(GF+FF)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439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2015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8963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Rs. 53.29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14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RESB - </a:t>
            </a:r>
            <a:r>
              <a:rPr lang="en-US" b="1" dirty="0" smtClean="0"/>
              <a:t>094</a:t>
            </a:r>
            <a:endParaRPr lang="en-US" b="1" dirty="0"/>
          </a:p>
        </p:txBody>
      </p:sp>
      <p:pic>
        <p:nvPicPr>
          <p:cNvPr id="5149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0" y="857250"/>
            <a:ext cx="2890838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0" name="Picture 3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857250"/>
            <a:ext cx="3662362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sz="2000" dirty="0" smtClean="0">
                <a:solidFill>
                  <a:schemeClr val="tx1"/>
                </a:solidFill>
                <a:effectLst/>
              </a:rPr>
              <a:t>RESIDENTIAL  FLAT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14375" y="3571875"/>
          <a:ext cx="7596214" cy="27146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1980"/>
                <a:gridCol w="5114234"/>
              </a:tblGrid>
              <a:tr h="6439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TAMBARAM, CHENNAI 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370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341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(UDS)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726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784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(Flat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no.A,FF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439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2015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170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Rs. 25.32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6168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095</a:t>
            </a:r>
            <a:endParaRPr lang="en-US" b="1" dirty="0"/>
          </a:p>
        </p:txBody>
      </p:sp>
      <p:pic>
        <p:nvPicPr>
          <p:cNvPr id="6173" name="Picture 10" descr="C:\Users\3135137\AppData\Local\Temp\ARC6FC8\Manimaran-001.jpg"/>
          <p:cNvPicPr>
            <a:picLocks noChangeAspect="1" noChangeArrowheads="1"/>
          </p:cNvPicPr>
          <p:nvPr/>
        </p:nvPicPr>
        <p:blipFill>
          <a:blip r:embed="rId4"/>
          <a:srcRect l="50641" t="13786" r="16827" b="54321"/>
          <a:stretch>
            <a:fillRect/>
          </a:stretch>
        </p:blipFill>
        <p:spPr bwMode="auto">
          <a:xfrm>
            <a:off x="2362200" y="685800"/>
            <a:ext cx="553878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8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/>
          </a:bodyPr>
          <a:lstStyle/>
          <a:p>
            <a:pPr marL="182880"/>
            <a:r>
              <a:rPr lang="en-US" sz="2000" b="1" dirty="0" smtClean="0"/>
              <a:t>RESIDENTIAL  BUILDING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6711298"/>
              </p:ext>
            </p:extLst>
          </p:nvPr>
        </p:nvGraphicFramePr>
        <p:xfrm>
          <a:off x="838200" y="3505200"/>
          <a:ext cx="754380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KUMBAKONAM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1600 </a:t>
                      </a:r>
                      <a:r>
                        <a:rPr lang="en-US" sz="18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1094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2013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51.72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096</a:t>
            </a:r>
            <a:endParaRPr lang="en-US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914400"/>
            <a:ext cx="332086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64493" y="947722"/>
            <a:ext cx="3498507" cy="2405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0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/>
          </a:bodyPr>
          <a:lstStyle/>
          <a:p>
            <a:pPr marL="182880"/>
            <a:r>
              <a:rPr lang="en-US" sz="2000" b="1" dirty="0" smtClean="0"/>
              <a:t>RESIDENTIAL  BUILDING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502608"/>
              </p:ext>
            </p:extLst>
          </p:nvPr>
        </p:nvGraphicFramePr>
        <p:xfrm>
          <a:off x="838200" y="3505200"/>
          <a:ext cx="754380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KUMBAKONAM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8720 </a:t>
                      </a:r>
                      <a:r>
                        <a:rPr lang="en-US" sz="18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662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2010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10.36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097</a:t>
            </a:r>
            <a:endParaRPr lang="en-US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1143000"/>
            <a:ext cx="5715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4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/>
          </a:bodyPr>
          <a:lstStyle/>
          <a:p>
            <a:pPr marL="182880"/>
            <a:r>
              <a:rPr lang="en-US" sz="2000" b="1" dirty="0" smtClean="0"/>
              <a:t>RESIDENTIAL  BUILDING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082130"/>
              </p:ext>
            </p:extLst>
          </p:nvPr>
        </p:nvGraphicFramePr>
        <p:xfrm>
          <a:off x="838200" y="3505200"/>
          <a:ext cx="754380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CUDDALORE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1498.50 </a:t>
                      </a:r>
                      <a:r>
                        <a:rPr lang="en-US" sz="18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1034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2012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29.03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098</a:t>
            </a:r>
            <a:endParaRPr lang="en-US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914400"/>
            <a:ext cx="3429000" cy="2590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914400"/>
            <a:ext cx="3733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4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/>
          </a:bodyPr>
          <a:lstStyle/>
          <a:p>
            <a:pPr marL="182880"/>
            <a:r>
              <a:rPr lang="en-US" sz="2000" b="1" dirty="0" smtClean="0"/>
              <a:t>RESIDENTIAL  BUILDING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805505"/>
              </p:ext>
            </p:extLst>
          </p:nvPr>
        </p:nvGraphicFramePr>
        <p:xfrm>
          <a:off x="838200" y="3505200"/>
          <a:ext cx="754380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CUDDALORE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1744 </a:t>
                      </a:r>
                      <a:r>
                        <a:rPr lang="en-US" sz="18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1034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2014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10.08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099</a:t>
            </a:r>
            <a:endParaRPr lang="en-US" b="1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/>
          <a:srcRect l="10676" t="10547" r="9403" b="57793"/>
          <a:stretch>
            <a:fillRect/>
          </a:stretch>
        </p:blipFill>
        <p:spPr bwMode="auto">
          <a:xfrm>
            <a:off x="1676400" y="1219200"/>
            <a:ext cx="3657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/>
          <a:srcRect l="10640" t="42459" r="7688" b="27378"/>
          <a:stretch>
            <a:fillRect/>
          </a:stretch>
        </p:blipFill>
        <p:spPr bwMode="auto">
          <a:xfrm>
            <a:off x="5334000" y="1219200"/>
            <a:ext cx="3657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0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158958"/>
              </p:ext>
            </p:extLst>
          </p:nvPr>
        </p:nvGraphicFramePr>
        <p:xfrm>
          <a:off x="928662" y="3723390"/>
          <a:ext cx="7543800" cy="27774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GUDUVANCHERY,KANCHEEPURAM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325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3577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688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814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(2</a:t>
                      </a:r>
                      <a:r>
                        <a:rPr lang="en-US" sz="2000" b="1" baseline="30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Floor)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2013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014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11.40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055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714356"/>
            <a:ext cx="300039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8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/>
          </a:bodyPr>
          <a:lstStyle/>
          <a:p>
            <a:pPr marL="182880"/>
            <a:r>
              <a:rPr lang="en-US" sz="2000" b="1" dirty="0" smtClean="0"/>
              <a:t>RESIDENTIAL  BUILDING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902840"/>
              </p:ext>
            </p:extLst>
          </p:nvPr>
        </p:nvGraphicFramePr>
        <p:xfrm>
          <a:off x="838200" y="3505200"/>
          <a:ext cx="754380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TIRUPUR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2000 </a:t>
                      </a:r>
                      <a:r>
                        <a:rPr lang="en-US" sz="18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934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2014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15.00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100</a:t>
            </a:r>
            <a:endParaRPr lang="en-US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/>
          <a:srcRect l="5664" t="21622" r="65546" b="45225"/>
          <a:stretch>
            <a:fillRect/>
          </a:stretch>
        </p:blipFill>
        <p:spPr bwMode="auto">
          <a:xfrm>
            <a:off x="1676400" y="914400"/>
            <a:ext cx="3581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/>
          <a:srcRect l="6106" t="57207" r="65575" b="10360"/>
          <a:stretch>
            <a:fillRect/>
          </a:stretch>
        </p:blipFill>
        <p:spPr bwMode="auto">
          <a:xfrm>
            <a:off x="5410200" y="914400"/>
            <a:ext cx="3429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6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069551"/>
              </p:ext>
            </p:extLst>
          </p:nvPr>
        </p:nvGraphicFramePr>
        <p:xfrm>
          <a:off x="928662" y="3723390"/>
          <a:ext cx="7543800" cy="27774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MYLAPORE,THIRUVALLUR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325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1750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688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716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(Ground Floor)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014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05.73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056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714356"/>
            <a:ext cx="314327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04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9283"/>
              </p:ext>
            </p:extLst>
          </p:nvPr>
        </p:nvGraphicFramePr>
        <p:xfrm>
          <a:off x="928662" y="3723390"/>
          <a:ext cx="7543800" cy="27774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MYLAPORE,THIRUVALLUR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325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1750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688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726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(2</a:t>
                      </a:r>
                      <a:r>
                        <a:rPr lang="en-US" sz="2000" b="1" baseline="30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Floor)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014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05.80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057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714356"/>
            <a:ext cx="314327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1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952671"/>
              </p:ext>
            </p:extLst>
          </p:nvPr>
        </p:nvGraphicFramePr>
        <p:xfrm>
          <a:off x="928662" y="3723390"/>
          <a:ext cx="7543800" cy="27774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MYLAPORE,THIRUVALLUR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325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1750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688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726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( S1, 2</a:t>
                      </a:r>
                      <a:r>
                        <a:rPr lang="en-US" sz="2000" b="1" baseline="30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Floor)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014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05.80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058</a:t>
            </a:r>
            <a:endParaRPr 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3" y="714356"/>
            <a:ext cx="235745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785794"/>
            <a:ext cx="221456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5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732561"/>
              </p:ext>
            </p:extLst>
          </p:nvPr>
        </p:nvGraphicFramePr>
        <p:xfrm>
          <a:off x="928662" y="3723390"/>
          <a:ext cx="7543800" cy="27774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MYLAPORE,THIRUVALLUR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325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1750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688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766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( G1,Ground Floor)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014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05.73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059</a:t>
            </a:r>
            <a:endParaRPr lang="en-US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785794"/>
            <a:ext cx="228601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9" y="785794"/>
            <a:ext cx="2143139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06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1614</Words>
  <Application>Microsoft Office PowerPoint</Application>
  <PresentationFormat>On-screen Show (4:3)</PresentationFormat>
  <Paragraphs>638</Paragraphs>
  <Slides>50</Slides>
  <Notes>46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RESIDENTIAL  BUILDING    </vt:lpstr>
      <vt:lpstr>RESIDENTIAL  FLAT    </vt:lpstr>
      <vt:lpstr>RESIDENTIAL  BUILDING    </vt:lpstr>
      <vt:lpstr>RESIDENTIAL  FLAT    </vt:lpstr>
      <vt:lpstr>RESIDENTIAL  FLAT    </vt:lpstr>
      <vt:lpstr>RESIDENTIAL  FLAT    </vt:lpstr>
      <vt:lpstr>RESIDENTIAL  FLAT    </vt:lpstr>
      <vt:lpstr>RESIDENTIAL  FLAT    </vt:lpstr>
      <vt:lpstr>RESIDENTIAL  FLAT    </vt:lpstr>
      <vt:lpstr>RESIDENTIAL  FLAT    </vt:lpstr>
      <vt:lpstr>RESIDENTIAL  FLAT    </vt:lpstr>
      <vt:lpstr>RESIDENTIAL  FLAT    </vt:lpstr>
      <vt:lpstr>RESIDENTIAL  FLAT    </vt:lpstr>
      <vt:lpstr>RESIDENTIAL  FLAT    </vt:lpstr>
      <vt:lpstr>RESIDENTIAL  FLAT    </vt:lpstr>
      <vt:lpstr>RESIDENTIAL  BUILDING    </vt:lpstr>
      <vt:lpstr>RESIDENTIAL  BUILDING    </vt:lpstr>
      <vt:lpstr>RESIDENTIAL  BUILDING    </vt:lpstr>
      <vt:lpstr>RESIDENTIAL  BUILDING    </vt:lpstr>
      <vt:lpstr>RESIDENTIAL  BUILDING    </vt:lpstr>
      <vt:lpstr>RESIDENTIAL  BUILDING </vt:lpstr>
      <vt:lpstr>RESIDENTIAL  BUILDING </vt:lpstr>
      <vt:lpstr>RESIDENTIAL  BUILDING </vt:lpstr>
      <vt:lpstr>RESIDENTIAL  BUILDING </vt:lpstr>
      <vt:lpstr>RESIDENTIAL  BUILDING    </vt:lpstr>
      <vt:lpstr>RESIDENTIAL  BUILDING    </vt:lpstr>
      <vt:lpstr>RESIDENTIAL  BUILDING    </vt:lpstr>
      <vt:lpstr>RESIDENTIAL  FLAT    </vt:lpstr>
      <vt:lpstr>RESIDENTIAL  BUILDING    </vt:lpstr>
      <vt:lpstr>RESIDENTIAL  FLAT    </vt:lpstr>
      <vt:lpstr>RESIDENTIAL  BUILDING    </vt:lpstr>
      <vt:lpstr>RESIDENTIAL  BUILDING    </vt:lpstr>
      <vt:lpstr>RESIDENTIAL  HOUSE PROPERTY   </vt:lpstr>
      <vt:lpstr>RESIDENTIAL  FLAT    </vt:lpstr>
      <vt:lpstr>RESIDENTIAL  FLAT mahendran    </vt:lpstr>
      <vt:lpstr>RESIDENTIAL  FLAT     </vt:lpstr>
      <vt:lpstr>PowerPoint Presentation</vt:lpstr>
      <vt:lpstr>PowerPoint Presentation</vt:lpstr>
      <vt:lpstr>PowerPoint Presentation</vt:lpstr>
      <vt:lpstr>PowerPoint Presentation</vt:lpstr>
      <vt:lpstr>RESIDENTIAL  BUILDING </vt:lpstr>
      <vt:lpstr>RESIDENTIAL  BUILDING     RESIDENTIAL BUILDING  </vt:lpstr>
      <vt:lpstr>RESIDENTIAL  BUILDING     RESIDENTIAL BUILDING  </vt:lpstr>
      <vt:lpstr>RESIDENTIAL  BUILDING    </vt:lpstr>
      <vt:lpstr>RESIDENTIAL  FLAT    </vt:lpstr>
      <vt:lpstr>RESIDENTIAL  BUILDING </vt:lpstr>
      <vt:lpstr>RESIDENTIAL  BUILDING </vt:lpstr>
      <vt:lpstr>RESIDENTIAL  BUILDING </vt:lpstr>
      <vt:lpstr>RESIDENTIAL  BUILDING </vt:lpstr>
      <vt:lpstr>RESIDENTIAL  BUILDING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RESIDENTIAL  BUILDING</dc:title>
  <dc:creator>ASHWINI KUMAR</dc:creator>
  <cp:lastModifiedBy>Santhanakrishnan K</cp:lastModifiedBy>
  <cp:revision>4</cp:revision>
  <dcterms:created xsi:type="dcterms:W3CDTF">2006-08-16T00:00:00Z</dcterms:created>
  <dcterms:modified xsi:type="dcterms:W3CDTF">2018-08-21T06:31:58Z</dcterms:modified>
</cp:coreProperties>
</file>